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97" r:id="rId3"/>
    <p:sldId id="293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609600"/>
            <a:ext cx="780351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00200" y="2438400"/>
            <a:ext cx="6687185" cy="2933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NỘI DUNG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KHÁM PHÁ CÁCH TRANG TRÍ THẢM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CÁCH TRANG TRÍ THẢM HÌNH VUÔNG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TRANG TRÍ THẢM VỚI HỌA TIẾT TRỐNG ĐỒNG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TRƯNG BÀY SẢN PHẨM VÀ CHIA SẺ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5:TÌM HIỂU CÁC HÌNH DẠNG THỨC TRANG TRÍ CÂN BẰNG VÀ ĐỐI XỨNG TRONG CUỘC SỐNG 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255" y="457200"/>
            <a:ext cx="8491855" cy="1257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46735" y="457200"/>
            <a:ext cx="7821930" cy="1106170"/>
          </a:xfrm>
          <a:prstGeom prst="rect">
            <a:avLst/>
          </a:prstGeom>
          <a:solidFill>
            <a:srgbClr val="C7E7A5"/>
          </a:solidFill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4: NGHỆ THUẬT CỔ ĐẠI THẾ GIỚI VÀ VIỆT NAM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THẢM TRANG TRÍ VỚI HỌA TIẾT TRỐNG ĐỒNG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8325"/>
            <a:ext cx="880110" cy="995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635" y="312420"/>
            <a:ext cx="581914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10005"/>
            <a:ext cx="5574665" cy="51276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57200" y="174307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Quan sát hình và cho biết:</a:t>
            </a:r>
          </a:p>
          <a:p>
            <a:endParaRPr lang="en-US"/>
          </a:p>
          <a:p>
            <a:r>
              <a:rPr lang="en-US"/>
              <a:t>– Hoạ tiết được sử dụng để trang trí thảm.</a:t>
            </a:r>
          </a:p>
          <a:p>
            <a:endParaRPr lang="en-US"/>
          </a:p>
          <a:p>
            <a:r>
              <a:rPr lang="en-US"/>
              <a:t>– Nguyên lí sắp xếp hoạ tiết trên thảm.</a:t>
            </a:r>
          </a:p>
          <a:p>
            <a:endParaRPr lang="en-US"/>
          </a:p>
          <a:p>
            <a:r>
              <a:rPr lang="en-US"/>
              <a:t>– Cách sử dụng màu sắc, đậm nhạt.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85800" y="381000"/>
            <a:ext cx="548195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1: KHÁM PHÁ CÁCH TRANG TRÍ THẢM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200" y="304800"/>
            <a:ext cx="581914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24000" y="366395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09800"/>
            <a:ext cx="4619625" cy="44621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76600" y="1219200"/>
            <a:ext cx="5385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Quan sát hình và nêu cách trang trí thảm theo nguyên lí lặp lại và cân bằng.</a:t>
            </a:r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381000" y="1143000"/>
            <a:ext cx="254000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Cách trang trí thảm theo nguyên lí lặp lại và cân bằng: </a:t>
            </a:r>
          </a:p>
          <a:p>
            <a:r>
              <a:rPr lang="en-US"/>
              <a:t>- Xác định kích thước hình vuông và kẻ các đường trục để tạo những mảng đối xứng qua tâm.</a:t>
            </a:r>
          </a:p>
          <a:p>
            <a:r>
              <a:rPr lang="en-US"/>
              <a:t> - Xác định các mảng và vị trí đặt hoạ tiết.</a:t>
            </a:r>
          </a:p>
          <a:p>
            <a:r>
              <a:rPr lang="en-US"/>
              <a:t>- Vẽ hoạ tiết cho một góc vuông rồi can hình vào các mảng theo vị trí đã xác định.</a:t>
            </a:r>
          </a:p>
          <a:p>
            <a:r>
              <a:rPr lang="en-US"/>
              <a:t>- Vẽ thêm chỉ tiết tạo nhịp điệu trong bố cục thảm hình vuông.</a:t>
            </a:r>
          </a:p>
          <a:p>
            <a:r>
              <a:rPr lang="en-US"/>
              <a:t>- Vẽ màu tạo hoà sắc, đậm nhạt cho hình trang trí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371600" y="533400"/>
            <a:ext cx="59315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2: CÁCH TRANG TRÍ THẢM HÌNH VUÔNG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90600" y="228600"/>
            <a:ext cx="581914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16965" y="381000"/>
            <a:ext cx="39122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7814945" cy="44037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1000" y="1219200"/>
            <a:ext cx="76822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Quan sát hình để nhận biết cách tạo điểm nhấn, mảng chính, mảng phụ và cách tạo tính cân bằng trong trang trí thảm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14400" y="228600"/>
            <a:ext cx="605599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3: TRANG TRÍ THẢM VỚI HỌA TIẾT TRỐNG ĐỒNG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25500" y="381000"/>
            <a:ext cx="581914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969135" y="1443990"/>
            <a:ext cx="508952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Nêu cảm nhận và phân tích:</a:t>
            </a:r>
          </a:p>
          <a:p>
            <a:endParaRPr lang="en-US"/>
          </a:p>
          <a:p>
            <a:r>
              <a:rPr lang="en-US"/>
              <a:t>– Bài vẽ em yêu thích.</a:t>
            </a:r>
          </a:p>
          <a:p>
            <a:endParaRPr lang="en-US"/>
          </a:p>
          <a:p>
            <a:r>
              <a:rPr lang="en-US"/>
              <a:t>– Cách sắp xếp hoa tiết, màu sắc, đậm nhạt tạo nhịp điệu trong bài vẽ.</a:t>
            </a:r>
          </a:p>
          <a:p>
            <a:endParaRPr lang="en-US"/>
          </a:p>
          <a:p>
            <a:r>
              <a:rPr lang="en-US"/>
              <a:t>– Nét, hình, màu thể hiện sự cân bằng, đối xứng và tương phản trong bài vẽ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66800" y="533400"/>
            <a:ext cx="557784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4: TRƯNG BÀY SẢN PHẨM VÀ CHIA SẺ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80035" y="228600"/>
            <a:ext cx="8335010" cy="10699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24000"/>
            <a:ext cx="4403090" cy="22764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33400" y="1371600"/>
            <a:ext cx="25400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– Quan sát và chỉ ra các dạng thức trang trí cân bằng, đối xứng có trong mỗi hình dưới đây.</a:t>
            </a:r>
          </a:p>
          <a:p>
            <a:r>
              <a:rPr lang="en-US"/>
              <a:t>– Chia sẻ dạng thức trang trí cân bằng, đối xứng trong cuộc sống mà em biết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6050"/>
            <a:ext cx="4455795" cy="27247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92090" y="4419600"/>
            <a:ext cx="2540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Dạng thức trang trí cân bằng, đối xứng trong cuộc sống mà em biết: Trang trí nền gạch hoa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85800" y="457200"/>
            <a:ext cx="7198995" cy="700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5:TÌM HIỂU CÁC HÌNH DẠNG THỨC TRANG TRÍ CÂN BẰNG VÀ 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 XỨNG TRONG CUỘC SỐNG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600200" y="1819910"/>
            <a:ext cx="515620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DẶN DÒ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69</cp:revision>
  <dcterms:created xsi:type="dcterms:W3CDTF">2021-05-26T09:25:00Z</dcterms:created>
  <dcterms:modified xsi:type="dcterms:W3CDTF">2022-03-23T08:16:26Z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